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6" r:id="rId11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590" y="3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CBC446-B185-BF4C-1175-2F80E2C804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304A15FC-C079-23DB-EA7C-2B9BF87BC0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3657543-D9A3-3787-ADAA-E35C4B375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05E218C-DCDC-3E92-D4B3-52CEBFBA4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E7A811A7-23FC-CE87-84FB-C32B9DDA4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35138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6C45359-1D02-4FB8-3788-6A1A9B6F3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47A8E75-BFC5-CE50-866C-01C62D445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59283DB-7FCB-A7AB-3054-0BB9DE67B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41C9AADD-0942-0BB2-D2AC-E144B8323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8BD371B-19BC-8B45-5C5C-CF9FC2D9D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420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3DC6D54-C0F6-B17C-9CD9-5B9C3D2C3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D4A0CF6B-7365-007E-26E7-6A2747546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A017592C-0FCA-1BC4-01A0-BBDA864B3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07F60AC-4F34-EDC4-E590-356481B6C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4592766-DF25-3A5F-EA5D-2BFD9160C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13294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B65282E-F14B-9E73-0F94-866EF866E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BB6728C-D91B-93BC-6CA4-5FA2D6675B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39BBAE80-864A-929C-BCD2-46B5A80F90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E9039D63-0EDD-DE7B-A512-E4F010A45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13C5E4BE-571A-F27E-B286-B0885816C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C391B075-29FE-0B48-3B8F-653DAE4EE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80765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0EB6B26-66A2-8F45-3E09-FAA145C58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3872FE20-7B04-3C4A-8976-2D01B5C749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7331841A-B102-14ED-AE65-E6ED6F715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BC3F34DB-EA7B-0229-0227-050095817D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C4F61E50-431E-4918-8F38-459DBE3CFA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E339998F-E7F8-227D-8457-5635CDFE2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C7868E2E-DC68-C8B4-E317-75CD2FB7E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09594E47-ACE7-0FA5-08A4-EA913F6A9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13029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C29FA11-B775-D227-D7A9-383BEE042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ABFC5C3A-5486-1BFE-273F-D4AC07D7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0A005F16-8319-1177-547E-093FC9DAC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D729BBC3-F48E-08EB-81DC-657D2812A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0915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CC3377ED-BA34-9ADC-C884-241B563F1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6966F9D1-37E0-3F43-7263-3E0A9F58F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2DD4D95D-6894-DBB0-1622-5E3803380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84424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0E6AED5-2779-9D5A-1D9D-3D6FC487B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61B0F2F-D084-FBAC-490C-8F33ACA67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42D46F5D-D5FC-730B-E558-4492587EA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B2D19517-8835-D1F8-21B9-DA0952F63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B588A637-DF9A-AED7-170A-48D188D34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6D0A537A-15C5-96FE-B394-1AD4A0F16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03893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45F7BC-B96A-09DA-FBB9-0E5E11F25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1D333CBE-778B-0071-2BF9-1D5E749E04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52905286-77CB-823A-6217-F43940753A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BB607DFC-FB0F-CEEA-0501-88B75F666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2FB0F25F-E4C2-0A94-7C25-D6AE2AF28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1220985D-CCB4-9E70-05AF-2893F8E54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9267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F3A4206-513D-69C9-9822-B823596FF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791E304A-689F-AEF3-DCC0-32CE525DAC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3BADC0E-609B-23CA-6DEB-9A9948AE7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045CC85-8A9D-62B1-160C-C869F099A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BD6F695-BFE4-3F15-55F7-80A04F359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4893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43DDEFC6-66A8-6F11-D94C-DB9DBB3EDF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3CB22240-FBC6-A2DF-7407-94E99450A5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2957AAF-397F-9B40-8530-D0FFDC6AF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5BFD7B75-615E-C570-E88F-B89DA0E07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499387E-50BD-1D05-F6FD-9507AB15D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03973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81478E3A-C5B0-F1B1-8B99-D8716843B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369CE1DB-D2A7-8B9B-9FD3-7CD2582AE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4F43C1A3-A62B-8C4E-8A80-BA35BE8373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7CFE1-6DA8-471F-B7E6-59505B9BF919}" type="datetimeFigureOut">
              <a:rPr lang="hu-HU" smtClean="0"/>
              <a:t>2023. 09. 25.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AFE11918-96EE-B174-EDBA-C4A0B1F38E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A94BF83-8FF1-9358-7F78-B59CFDA2BC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69813-4C2F-4792-B353-4B6039A34B2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32380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t="-40000" r="-6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F6356F9-2F33-E136-3816-84678154C4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0709" y="1041400"/>
            <a:ext cx="10117394" cy="2387600"/>
          </a:xfrm>
        </p:spPr>
        <p:txBody>
          <a:bodyPr>
            <a:noAutofit/>
          </a:bodyPr>
          <a:lstStyle/>
          <a:p>
            <a:r>
              <a:rPr lang="hu-HU" sz="7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Állatkerti barangolás az esőerdőben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BBCCE84-EBB2-96D3-CE39-0015ED778C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>
                <a:solidFill>
                  <a:schemeClr val="bg1"/>
                </a:solidFill>
                <a:latin typeface="Amasis MT Pro Black" panose="02040A04050005020304" pitchFamily="18" charset="-18"/>
              </a:rPr>
              <a:t>Készítette: Mayer Hanna, Salamon Zsófi, Somfai Hanna, Szatmári Gréti és </a:t>
            </a:r>
            <a:r>
              <a:rPr lang="hu-HU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Xin</a:t>
            </a:r>
            <a:r>
              <a:rPr lang="hu-HU" dirty="0">
                <a:solidFill>
                  <a:schemeClr val="bg1"/>
                </a:solidFill>
                <a:latin typeface="Amasis MT Pro Black" panose="02040A04050005020304" pitchFamily="18" charset="-18"/>
              </a:rPr>
              <a:t> </a:t>
            </a:r>
            <a:r>
              <a:rPr lang="hu-HU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Junke</a:t>
            </a:r>
            <a:endParaRPr lang="hu-HU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83328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9E253CA3-3884-460C-FCA5-66797DD0C2B9}"/>
              </a:ext>
            </a:extLst>
          </p:cNvPr>
          <p:cNvSpPr txBox="1"/>
          <p:nvPr/>
        </p:nvSpPr>
        <p:spPr>
          <a:xfrm>
            <a:off x="471948" y="540774"/>
            <a:ext cx="9468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800" b="1" i="1" dirty="0">
                <a:solidFill>
                  <a:schemeClr val="bg1"/>
                </a:solidFill>
                <a:latin typeface="Amasis MT Pro Black" panose="02040A04050005020304" pitchFamily="18" charset="-18"/>
              </a:rPr>
              <a:t>VARÁZSHEGY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7337E99E-AD18-4813-8EB4-140D7F0AE739}"/>
              </a:ext>
            </a:extLst>
          </p:cNvPr>
          <p:cNvSpPr txBox="1"/>
          <p:nvPr/>
        </p:nvSpPr>
        <p:spPr>
          <a:xfrm>
            <a:off x="471949" y="1575741"/>
            <a:ext cx="7487686" cy="544764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Miként Alkalmazkodnak az alábbi állatok a fán élő életmódhoz?</a:t>
            </a:r>
          </a:p>
          <a:p>
            <a:endParaRPr lang="hu-HU" sz="32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r>
              <a:rPr lang="hu-HU" sz="2800" u="sng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Sziamang</a:t>
            </a:r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: Feltűnően hosszú karjai segítségével lendül ágról ágra</a:t>
            </a:r>
          </a:p>
          <a:p>
            <a:r>
              <a:rPr lang="hu-HU" sz="28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Orángután</a:t>
            </a:r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: Nincs hüvelykujja ezért könnyen megragadja az ágat és tovább lendülve el tudja engedni</a:t>
            </a:r>
          </a:p>
          <a:p>
            <a:r>
              <a:rPr lang="hu-HU" sz="28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Koala: </a:t>
            </a:r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Nem lendül, 2 ujja szembefordul a másik hárommal</a:t>
            </a:r>
            <a:endParaRPr lang="hu-HU" sz="2800" u="sng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endParaRPr lang="hu-HU" sz="28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endParaRPr lang="hu-HU" sz="2800" dirty="0">
              <a:latin typeface="Amasis MT Pro Black" panose="02040A04050005020304" pitchFamily="18" charset="-18"/>
            </a:endParaRPr>
          </a:p>
        </p:txBody>
      </p:sp>
      <p:pic>
        <p:nvPicPr>
          <p:cNvPr id="5" name="Kép 4" descr="A képen fedett pályás, fal, szobor, kutya látható&#10;&#10;Automatikusan generált leírás">
            <a:extLst>
              <a:ext uri="{FF2B5EF4-FFF2-40B4-BE49-F238E27FC236}">
                <a16:creationId xmlns:a16="http://schemas.microsoft.com/office/drawing/2014/main" id="{4F0FB71D-7601-851A-670D-A837B0DA1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326" y="1731315"/>
            <a:ext cx="4728754" cy="3550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7498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C0770363-00CF-A797-B979-616AAAF31466}"/>
              </a:ext>
            </a:extLst>
          </p:cNvPr>
          <p:cNvSpPr txBox="1"/>
          <p:nvPr/>
        </p:nvSpPr>
        <p:spPr>
          <a:xfrm>
            <a:off x="365760" y="714103"/>
            <a:ext cx="70887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i="1" dirty="0">
                <a:solidFill>
                  <a:schemeClr val="bg1"/>
                </a:solidFill>
                <a:latin typeface="Amasis MT Pro Black" panose="02040A04050005020304" pitchFamily="18" charset="-18"/>
              </a:rPr>
              <a:t>EMBERSZABÁSÚAK HÁZA</a:t>
            </a:r>
          </a:p>
          <a:p>
            <a:endParaRPr lang="hu-HU" sz="3200" i="1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Egyiküknek volt egy szövetségese. Hogy hívták? Mi a legnagyobb érdeme?</a:t>
            </a:r>
          </a:p>
          <a:p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Dr. Teleki Géza- Megalapították </a:t>
            </a:r>
            <a:r>
              <a:rPr lang="hu-HU" sz="2800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Sienna</a:t>
            </a:r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</a:t>
            </a:r>
            <a:r>
              <a:rPr lang="hu-HU" sz="2800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leone</a:t>
            </a:r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első Nemzeti Parkját</a:t>
            </a:r>
          </a:p>
          <a:p>
            <a:endParaRPr lang="hu-HU" sz="28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Az állatkertben nem tartanak csimpánzokat, mert nehéz őket tartani és nincs hely</a:t>
            </a:r>
          </a:p>
          <a:p>
            <a:endParaRPr lang="hu-HU" sz="2800" i="1" dirty="0">
              <a:latin typeface="Amasis MT Pro Black" panose="02040A04050005020304" pitchFamily="18" charset="-18"/>
            </a:endParaRPr>
          </a:p>
        </p:txBody>
      </p:sp>
      <p:pic>
        <p:nvPicPr>
          <p:cNvPr id="8" name="Kép 7" descr="A képen emlős, kültéri, állatkert, majom látható&#10;&#10;Automatikusan generált leírás">
            <a:extLst>
              <a:ext uri="{FF2B5EF4-FFF2-40B4-BE49-F238E27FC236}">
                <a16:creationId xmlns:a16="http://schemas.microsoft.com/office/drawing/2014/main" id="{478DE595-73EA-3D1B-EFEA-083D4215B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153" y="1083128"/>
            <a:ext cx="3518807" cy="46917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308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97C0D5A5-2E51-840D-DFA6-872773EFF790}"/>
              </a:ext>
            </a:extLst>
          </p:cNvPr>
          <p:cNvSpPr txBox="1"/>
          <p:nvPr/>
        </p:nvSpPr>
        <p:spPr>
          <a:xfrm>
            <a:off x="574766" y="425470"/>
            <a:ext cx="8220892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Milyen majomfajok élnek Afrikában?</a:t>
            </a:r>
          </a:p>
          <a:p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Nyugat Afrikai csimpánz, Kelet Afrikai csimpánz, Közép Afrikai csimpánz</a:t>
            </a:r>
          </a:p>
          <a:p>
            <a:endParaRPr lang="hu-HU" sz="28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Melyik gorillafaj él az állatkertben?</a:t>
            </a:r>
          </a:p>
          <a:p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Nyugati síkvidéki gorilla</a:t>
            </a:r>
          </a:p>
          <a:p>
            <a:endParaRPr lang="hu-HU" sz="28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Hol alszanak a gorillák a vadonban?</a:t>
            </a:r>
          </a:p>
          <a:p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Maguk építik az ágyaikat a fák között</a:t>
            </a:r>
          </a:p>
          <a:p>
            <a:endParaRPr lang="hu-HU" sz="28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Mit tudtál a táplálkozásukról?</a:t>
            </a:r>
          </a:p>
          <a:p>
            <a:r>
              <a:rPr lang="hu-HU" sz="28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Levelek, hajtások</a:t>
            </a:r>
          </a:p>
          <a:p>
            <a:endParaRPr lang="hu-HU" sz="28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</p:txBody>
      </p:sp>
      <p:pic>
        <p:nvPicPr>
          <p:cNvPr id="4" name="Kép 3" descr="A képen emlős, állatkert, majom, főemlős látható&#10;&#10;Automatikusan generált leírás">
            <a:extLst>
              <a:ext uri="{FF2B5EF4-FFF2-40B4-BE49-F238E27FC236}">
                <a16:creationId xmlns:a16="http://schemas.microsoft.com/office/drawing/2014/main" id="{B1A5BACD-622B-D61A-2C4B-EB9DD3EF2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388" y="1133928"/>
            <a:ext cx="3442607" cy="45901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1088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EA4BDF7D-CC1B-A94A-DA19-E49F5E5D10DD}"/>
              </a:ext>
            </a:extLst>
          </p:cNvPr>
          <p:cNvSpPr txBox="1"/>
          <p:nvPr/>
        </p:nvSpPr>
        <p:spPr>
          <a:xfrm>
            <a:off x="766354" y="783771"/>
            <a:ext cx="638338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i="1" dirty="0">
                <a:solidFill>
                  <a:schemeClr val="bg1"/>
                </a:solidFill>
                <a:latin typeface="Amasis MT Pro Black" panose="02040A04050005020304" pitchFamily="18" charset="-18"/>
              </a:rPr>
              <a:t>PÁLMAHÁZ</a:t>
            </a:r>
          </a:p>
          <a:p>
            <a:endParaRPr lang="hu-HU" sz="3200" i="1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3200" i="1" dirty="0">
                <a:solidFill>
                  <a:schemeClr val="bg1"/>
                </a:solidFill>
                <a:latin typeface="Amasis MT Pro Black" panose="02040A04050005020304" pitchFamily="18" charset="-18"/>
              </a:rPr>
              <a:t>Miért zöldek a természetes környezetükben a lajhárok?</a:t>
            </a:r>
          </a:p>
          <a:p>
            <a:r>
              <a:rPr lang="hu-HU" sz="2800" i="1" dirty="0">
                <a:solidFill>
                  <a:schemeClr val="bg1"/>
                </a:solidFill>
                <a:latin typeface="Amasis MT Pro Black" panose="02040A04050005020304" pitchFamily="18" charset="-18"/>
              </a:rPr>
              <a:t>A vadon élő lajhárok szőrében algák telepszenek.</a:t>
            </a:r>
          </a:p>
          <a:p>
            <a:endParaRPr lang="hu-HU" sz="2800" i="1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hu-HU" sz="2800" i="1" dirty="0">
                <a:solidFill>
                  <a:schemeClr val="bg1"/>
                </a:solidFill>
                <a:latin typeface="Amasis MT Pro Black" panose="02040A04050005020304" pitchFamily="18" charset="-18"/>
              </a:rPr>
              <a:t>Itt miért nem?</a:t>
            </a:r>
          </a:p>
          <a:p>
            <a:r>
              <a:rPr lang="hu-HU" sz="2800" i="1" dirty="0">
                <a:solidFill>
                  <a:schemeClr val="bg1"/>
                </a:solidFill>
                <a:latin typeface="Amasis MT Pro Black" panose="02040A04050005020304" pitchFamily="18" charset="-18"/>
              </a:rPr>
              <a:t>Az állatkertben ezek az algák hiányoznak így az állatok bundájának nincs zöldes árnyalata.</a:t>
            </a:r>
          </a:p>
        </p:txBody>
      </p:sp>
      <p:pic>
        <p:nvPicPr>
          <p:cNvPr id="4" name="Kép 3" descr="A képen épület, ablak, kültéri, konténer látható&#10;&#10;Automatikusan generált leírás">
            <a:extLst>
              <a:ext uri="{FF2B5EF4-FFF2-40B4-BE49-F238E27FC236}">
                <a16:creationId xmlns:a16="http://schemas.microsoft.com/office/drawing/2014/main" id="{8959D539-0B9F-914F-2E49-BC07E058E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94499" y="1473935"/>
            <a:ext cx="5521310" cy="41409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50631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14AB2C95-026A-1A44-A940-069FDB20485A}"/>
              </a:ext>
            </a:extLst>
          </p:cNvPr>
          <p:cNvSpPr txBox="1"/>
          <p:nvPr/>
        </p:nvSpPr>
        <p:spPr>
          <a:xfrm>
            <a:off x="269966" y="165464"/>
            <a:ext cx="781158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Egyenlítői éghajlat jellemzői</a:t>
            </a: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: </a:t>
            </a:r>
          </a:p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Nagyon magas a hőmérséklet, magas páratartalom, sok és egyenletes csapadék egyenletes hőingás, bővizű folyók, gyenge és vizes talaj</a:t>
            </a:r>
          </a:p>
          <a:p>
            <a:endParaRPr lang="hu-HU" sz="32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Növények alkalmazkodása </a:t>
            </a:r>
            <a:r>
              <a:rPr lang="hu-HU" sz="3200" u="sng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ehez</a:t>
            </a:r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 az éghajlathoz: </a:t>
            </a: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Viaszos és hosszúkás levelek, nagy és erős gyökérzet, mert a talaj vizes</a:t>
            </a:r>
          </a:p>
          <a:p>
            <a:endParaRPr lang="hu-HU" sz="3200" u="sng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Kontinensek: </a:t>
            </a: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Dél-Amerika, Afrika, Ázsia</a:t>
            </a:r>
            <a:endParaRPr lang="hu-HU" sz="3200" u="sng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</p:txBody>
      </p:sp>
      <p:pic>
        <p:nvPicPr>
          <p:cNvPr id="4" name="Kép 3" descr="A képen kültéri, növényzet, Edényes növény, dzsungel látható&#10;&#10;Automatikusan generált leírás">
            <a:extLst>
              <a:ext uri="{FF2B5EF4-FFF2-40B4-BE49-F238E27FC236}">
                <a16:creationId xmlns:a16="http://schemas.microsoft.com/office/drawing/2014/main" id="{AA764103-DFAE-739A-7029-FC7F3508A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842" y="662995"/>
            <a:ext cx="4341158" cy="57882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102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6EC88433-3D3B-F541-8B8E-AE69078F282D}"/>
              </a:ext>
            </a:extLst>
          </p:cNvPr>
          <p:cNvSpPr txBox="1"/>
          <p:nvPr/>
        </p:nvSpPr>
        <p:spPr>
          <a:xfrm>
            <a:off x="460745" y="191387"/>
            <a:ext cx="7815154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Manú Nemzeti Park</a:t>
            </a:r>
          </a:p>
          <a:p>
            <a:endParaRPr lang="hu-HU" sz="3200" u="sng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Elhelyezkedés: Brazília, Peru, Bolívia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Óriásfák: 60-70 méteresek</a:t>
            </a:r>
          </a:p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               A palánkgyökér megvédi őket a </a:t>
            </a:r>
            <a:r>
              <a:rPr lang="hu-HU" sz="3200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kidőkéstől</a:t>
            </a:r>
            <a:endParaRPr lang="hu-HU" sz="32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Átlag famagasság: 30-45 méter</a:t>
            </a:r>
          </a:p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                                   Pálmák, bambuszok, cserjék, páfrányok 20 méterrel alacsonyabban vannak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Fán lakó növények: Orchidea, bromélia</a:t>
            </a:r>
          </a:p>
          <a:p>
            <a:endParaRPr lang="hu-HU" sz="32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</p:txBody>
      </p:sp>
      <p:pic>
        <p:nvPicPr>
          <p:cNvPr id="2" name="Kép 1">
            <a:extLst>
              <a:ext uri="{FF2B5EF4-FFF2-40B4-BE49-F238E27FC236}">
                <a16:creationId xmlns:a16="http://schemas.microsoft.com/office/drawing/2014/main" id="{82FE987B-DD14-DFA6-40D8-2A31A4E30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0958" y="569262"/>
            <a:ext cx="4123249" cy="549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93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4B5D39A0-B372-3192-0DB2-E696C39EB1F3}"/>
              </a:ext>
            </a:extLst>
          </p:cNvPr>
          <p:cNvSpPr txBox="1"/>
          <p:nvPr/>
        </p:nvSpPr>
        <p:spPr>
          <a:xfrm>
            <a:off x="499729" y="798652"/>
            <a:ext cx="595894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u="sng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Iguazu</a:t>
            </a:r>
            <a:endParaRPr lang="hu-HU" sz="3200" u="sng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endParaRPr lang="hu-HU" sz="3200" u="sng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Kaucsukfa: Amazonaz mentén él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kérgét megsértve vonják ki belőle az </a:t>
            </a:r>
            <a:r>
              <a:rPr lang="hu-HU" sz="3200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alapanyyagot</a:t>
            </a:r>
            <a:endParaRPr lang="hu-HU" sz="32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latex készül belőle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másik fő terméke a </a:t>
            </a:r>
            <a:r>
              <a:rPr lang="hu-HU" sz="3200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paradió</a:t>
            </a: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ami a mandulára hasonlít</a:t>
            </a:r>
          </a:p>
          <a:p>
            <a:endParaRPr lang="hu-HU" sz="3200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</p:txBody>
      </p:sp>
      <p:pic>
        <p:nvPicPr>
          <p:cNvPr id="6" name="Kép 5" descr="A képen kültéri, fa, növény, törzs látható&#10;&#10;Automatikusan generált leírás">
            <a:extLst>
              <a:ext uri="{FF2B5EF4-FFF2-40B4-BE49-F238E27FC236}">
                <a16:creationId xmlns:a16="http://schemas.microsoft.com/office/drawing/2014/main" id="{FFFAD1C6-0037-52E2-0B00-83CE306BA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684" y="372140"/>
            <a:ext cx="4547163" cy="60628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9782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C08F61F4-E777-A405-7BDB-637077FBBB14}"/>
              </a:ext>
            </a:extLst>
          </p:cNvPr>
          <p:cNvSpPr txBox="1"/>
          <p:nvPr/>
        </p:nvSpPr>
        <p:spPr>
          <a:xfrm>
            <a:off x="425302" y="404037"/>
            <a:ext cx="812327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Banán őse: </a:t>
            </a:r>
          </a:p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föld alatt található a szára</a:t>
            </a:r>
          </a:p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Egymásra bomló levélhüvelyek alkotta áltörzset látjuk a szárának</a:t>
            </a:r>
          </a:p>
          <a:p>
            <a:r>
              <a:rPr lang="hu-HU" sz="3200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Pizáng</a:t>
            </a: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=Főzőbanán</a:t>
            </a:r>
          </a:p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Keményítőt és lisztet készítenek belőle a trópusi lakosok</a:t>
            </a:r>
          </a:p>
          <a:p>
            <a:endParaRPr lang="hu-HU" sz="3200" u="sng" dirty="0">
              <a:solidFill>
                <a:schemeClr val="bg1"/>
              </a:solidFill>
              <a:latin typeface="Amasis MT Pro Black" panose="02040A04050005020304" pitchFamily="18" charset="-18"/>
            </a:endParaRPr>
          </a:p>
          <a:p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Molnár Gábor:</a:t>
            </a: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 Híres utazó, vadász, </a:t>
            </a:r>
            <a:r>
              <a:rPr lang="hu-HU" sz="3200" dirty="0" err="1">
                <a:solidFill>
                  <a:schemeClr val="bg1"/>
                </a:solidFill>
                <a:latin typeface="Amasis MT Pro Black" panose="02040A04050005020304" pitchFamily="18" charset="-18"/>
              </a:rPr>
              <a:t>állatgyüjtő</a:t>
            </a:r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, </a:t>
            </a:r>
          </a:p>
          <a:p>
            <a:r>
              <a:rPr lang="hu-HU" sz="3200" dirty="0">
                <a:solidFill>
                  <a:schemeClr val="bg1"/>
                </a:solidFill>
                <a:latin typeface="Amasis MT Pro Black" panose="02040A04050005020304" pitchFamily="18" charset="-18"/>
              </a:rPr>
              <a:t>2 rovarfaj viseli a nevét</a:t>
            </a:r>
          </a:p>
          <a:p>
            <a:r>
              <a:rPr lang="hu-HU" sz="3200" u="sng" dirty="0">
                <a:solidFill>
                  <a:schemeClr val="bg1"/>
                </a:solidFill>
                <a:latin typeface="Amasis MT Pro Black" panose="02040A04050005020304" pitchFamily="18" charset="-18"/>
              </a:rPr>
              <a:t>                          </a:t>
            </a:r>
          </a:p>
        </p:txBody>
      </p:sp>
      <p:pic>
        <p:nvPicPr>
          <p:cNvPr id="6" name="Kép 5" descr="A képen kültéri, fa, épület, talaj látható&#10;&#10;Automatikusan generált leírás">
            <a:extLst>
              <a:ext uri="{FF2B5EF4-FFF2-40B4-BE49-F238E27FC236}">
                <a16:creationId xmlns:a16="http://schemas.microsoft.com/office/drawing/2014/main" id="{A7A199D5-F43C-FB27-0A8B-3C97669A9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302" y="690594"/>
            <a:ext cx="4071396" cy="54285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0498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25B97239-2685-48C8-8104-1D4E4E383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7" name="Kép 16" descr="A képen gerinctelen, rovar, Lepkék és pillangók, pillangó látható&#10;&#10;Automatikusan generált leírás">
            <a:extLst>
              <a:ext uri="{FF2B5EF4-FFF2-40B4-BE49-F238E27FC236}">
                <a16:creationId xmlns:a16="http://schemas.microsoft.com/office/drawing/2014/main" id="{6B300827-FB6F-47FC-62F6-96AE22B868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25" r="-2" b="39318"/>
          <a:stretch/>
        </p:blipFill>
        <p:spPr>
          <a:xfrm>
            <a:off x="321734" y="321733"/>
            <a:ext cx="5674894" cy="3030842"/>
          </a:xfrm>
          <a:prstGeom prst="rect">
            <a:avLst/>
          </a:prstGeom>
        </p:spPr>
      </p:pic>
      <p:pic>
        <p:nvPicPr>
          <p:cNvPr id="5" name="Kép 4" descr="A képen emlős, talaj, kültéri, kenguru látható&#10;&#10;Automatikusan generált leírás">
            <a:extLst>
              <a:ext uri="{FF2B5EF4-FFF2-40B4-BE49-F238E27FC236}">
                <a16:creationId xmlns:a16="http://schemas.microsoft.com/office/drawing/2014/main" id="{58FCDF3B-068E-9827-8263-8BBEA33D91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6" r="1" b="17704"/>
          <a:stretch/>
        </p:blipFill>
        <p:spPr>
          <a:xfrm>
            <a:off x="321735" y="3524289"/>
            <a:ext cx="2676579" cy="2776517"/>
          </a:xfrm>
          <a:prstGeom prst="rect">
            <a:avLst/>
          </a:prstGeom>
        </p:spPr>
      </p:pic>
      <p:pic>
        <p:nvPicPr>
          <p:cNvPr id="19" name="Kép 18" descr="A képen akvárium, ablak, fedett pályás, növény látható&#10;&#10;Automatikusan generált leírás">
            <a:extLst>
              <a:ext uri="{FF2B5EF4-FFF2-40B4-BE49-F238E27FC236}">
                <a16:creationId xmlns:a16="http://schemas.microsoft.com/office/drawing/2014/main" id="{6F9D08FB-08A3-E261-2272-3C42C5BABA3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51" r="1" b="1"/>
          <a:stretch/>
        </p:blipFill>
        <p:spPr>
          <a:xfrm>
            <a:off x="3159553" y="3514855"/>
            <a:ext cx="2837076" cy="2785951"/>
          </a:xfrm>
          <a:prstGeom prst="rect">
            <a:avLst/>
          </a:prstGeom>
        </p:spPr>
      </p:pic>
      <p:pic>
        <p:nvPicPr>
          <p:cNvPr id="21" name="Kép 20" descr="A képen kültéri, emlős, fa, állatkert látható&#10;&#10;Automatikusan generált leírás">
            <a:extLst>
              <a:ext uri="{FF2B5EF4-FFF2-40B4-BE49-F238E27FC236}">
                <a16:creationId xmlns:a16="http://schemas.microsoft.com/office/drawing/2014/main" id="{19F305D7-1D60-67CC-9AD0-FEB9C02C256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79" b="-2"/>
          <a:stretch/>
        </p:blipFill>
        <p:spPr>
          <a:xfrm rot="5400000">
            <a:off x="6043282" y="473824"/>
            <a:ext cx="5979074" cy="567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725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355</Words>
  <Application>Microsoft Office PowerPoint</Application>
  <PresentationFormat>Szélesvásznú</PresentationFormat>
  <Paragraphs>61</Paragraphs>
  <Slides>10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6" baseType="lpstr">
      <vt:lpstr>Amasis MT Pro Black</vt:lpstr>
      <vt:lpstr>Arial</vt:lpstr>
      <vt:lpstr>Calibri</vt:lpstr>
      <vt:lpstr>Calibri Light</vt:lpstr>
      <vt:lpstr>Wingdings</vt:lpstr>
      <vt:lpstr>Office-téma</vt:lpstr>
      <vt:lpstr>Állatkerti barangolás az esőerdőben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Állatkerti barangolás az esőerdőben</dc:title>
  <dc:creator>Szatmáriné Major Erika [OBH]</dc:creator>
  <cp:lastModifiedBy>Szatmáriné Major Erika [OBH]</cp:lastModifiedBy>
  <cp:revision>2</cp:revision>
  <dcterms:created xsi:type="dcterms:W3CDTF">2023-09-24T14:52:26Z</dcterms:created>
  <dcterms:modified xsi:type="dcterms:W3CDTF">2023-09-25T17:47:05Z</dcterms:modified>
</cp:coreProperties>
</file>