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1" r:id="rId6"/>
    <p:sldId id="267" r:id="rId7"/>
    <p:sldId id="268" r:id="rId8"/>
    <p:sldId id="262" r:id="rId9"/>
    <p:sldId id="259" r:id="rId10"/>
    <p:sldId id="265" r:id="rId11"/>
    <p:sldId id="263" r:id="rId12"/>
    <p:sldId id="266" r:id="rId13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59" d="100"/>
          <a:sy n="59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6991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8602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28359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1980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553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72866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0672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9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89855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1384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64247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61108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27247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1244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4912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71861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677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C0E9887-DC0D-4A16-A85B-AAA5063CDCC7}" type="datetimeFigureOut">
              <a:rPr lang="hu-HU" smtClean="0"/>
              <a:t>2020.03.11.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3DA1D30-2B28-4476-8BD2-C89F0E3DF13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819475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koronavirus.gov.hu" TargetMode="External"/><Relationship Id="rId2" Type="http://schemas.openxmlformats.org/officeDocument/2006/relationships/hyperlink" Target="https://koronavirus.gov.hu/" TargetMode="Externa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u-HU" sz="6000" dirty="0" smtClean="0"/>
              <a:t>Iskolarendőrök a koronavírus feltartóztatásáért</a:t>
            </a:r>
            <a:endParaRPr lang="hu-HU" sz="60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sz="2800" dirty="0" smtClean="0"/>
          </a:p>
          <a:p>
            <a:r>
              <a:rPr lang="hu-HU" sz="2800" dirty="0" smtClean="0"/>
              <a:t>Budapesti Rendőr-főkapitányság</a:t>
            </a:r>
          </a:p>
          <a:p>
            <a:r>
              <a:rPr lang="hu-HU" sz="2800" dirty="0" smtClean="0"/>
              <a:t>Bűnmegelőzési Osztály</a:t>
            </a:r>
          </a:p>
          <a:p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3845" y="4400940"/>
            <a:ext cx="3490072" cy="234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62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Mi is az az új a koronavírus?</a:t>
            </a:r>
            <a:endParaRPr lang="hu-HU" dirty="0"/>
          </a:p>
        </p:txBody>
      </p:sp>
      <p:pic>
        <p:nvPicPr>
          <p:cNvPr id="7" name="Kép helye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2" r="29862"/>
          <a:stretch>
            <a:fillRect/>
          </a:stretch>
        </p:blipFill>
        <p:spPr>
          <a:xfrm>
            <a:off x="989012" y="914400"/>
            <a:ext cx="3513376" cy="4895850"/>
          </a:xfrm>
        </p:spPr>
      </p:pic>
      <p:sp>
        <p:nvSpPr>
          <p:cNvPr id="6" name="Szöveg helye 5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hu-HU" dirty="0" smtClean="0"/>
          </a:p>
          <a:p>
            <a:pPr algn="just"/>
            <a:r>
              <a:rPr lang="hu-HU" dirty="0" smtClean="0"/>
              <a:t>A </a:t>
            </a:r>
            <a:r>
              <a:rPr lang="hu-HU" dirty="0"/>
              <a:t>koronavírus </a:t>
            </a:r>
            <a:r>
              <a:rPr lang="hu-HU" dirty="0" smtClean="0"/>
              <a:t>új, tüdőgyulladást okozó </a:t>
            </a:r>
            <a:r>
              <a:rPr lang="hu-HU" dirty="0"/>
              <a:t>törzse, amelyet a </a:t>
            </a:r>
            <a:r>
              <a:rPr lang="hu-HU" dirty="0" smtClean="0"/>
              <a:t>WHO (World Health Organization – Egészségügyi Világszervezet) </a:t>
            </a:r>
            <a:r>
              <a:rPr lang="hu-HU" dirty="0"/>
              <a:t>2019-nCoV-nak nevezett </a:t>
            </a:r>
            <a:r>
              <a:rPr lang="hu-HU" dirty="0" smtClean="0"/>
              <a:t>el. </a:t>
            </a:r>
          </a:p>
          <a:p>
            <a:pPr algn="just"/>
            <a:r>
              <a:rPr lang="hu-HU" dirty="0"/>
              <a:t>E</a:t>
            </a:r>
            <a:r>
              <a:rPr lang="hu-HU" dirty="0" smtClean="0"/>
              <a:t>lőször </a:t>
            </a:r>
            <a:r>
              <a:rPr lang="hu-HU" dirty="0"/>
              <a:t>a kínai </a:t>
            </a:r>
            <a:r>
              <a:rPr lang="hu-HU" dirty="0" err="1"/>
              <a:t>Vuhanban</a:t>
            </a:r>
            <a:r>
              <a:rPr lang="hu-HU" dirty="0"/>
              <a:t> jelent meg 2019 </a:t>
            </a:r>
            <a:r>
              <a:rPr lang="hu-HU" dirty="0" smtClean="0"/>
              <a:t>decemberében, azóta azonban már a világ 115 országában diagnosztizálták, és közel 120 000 fertőzöttről tudunk.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01384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87" y="419100"/>
            <a:ext cx="10715625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63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081" y="0"/>
            <a:ext cx="55578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202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684211" y="4487332"/>
            <a:ext cx="10439195" cy="1507067"/>
          </a:xfrm>
        </p:spPr>
        <p:txBody>
          <a:bodyPr>
            <a:normAutofit/>
          </a:bodyPr>
          <a:lstStyle/>
          <a:p>
            <a:r>
              <a:rPr lang="hu-HU" sz="4800" dirty="0" smtClean="0"/>
              <a:t>    Hogyan védekezzünk ellene?</a:t>
            </a:r>
            <a:endParaRPr lang="hu-HU" sz="48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397" y="696698"/>
            <a:ext cx="7141303" cy="3581740"/>
          </a:xfrm>
        </p:spPr>
      </p:pic>
    </p:spTree>
    <p:extLst>
      <p:ext uri="{BB962C8B-B14F-4D97-AF65-F5344CB8AC3E}">
        <p14:creationId xmlns:p14="http://schemas.microsoft.com/office/powerpoint/2010/main" val="2539401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4212" y="5411096"/>
            <a:ext cx="8534400" cy="583303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                            </a:t>
            </a:r>
            <a:r>
              <a:rPr lang="hu-HU" sz="4900" dirty="0" smtClean="0"/>
              <a:t>Lehet így is… </a:t>
            </a:r>
            <a:r>
              <a:rPr lang="hu-HU" sz="4900" dirty="0" smtClean="0">
                <a:sym typeface="Wingdings" panose="05000000000000000000" pitchFamily="2" charset="2"/>
              </a:rPr>
              <a:t></a:t>
            </a:r>
            <a:endParaRPr lang="hu-HU" sz="4900" dirty="0"/>
          </a:p>
        </p:txBody>
      </p:sp>
      <p:pic>
        <p:nvPicPr>
          <p:cNvPr id="4" name="Tom&amp;Jerry coronavirus edition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6372" y="632012"/>
            <a:ext cx="9714155" cy="4553174"/>
          </a:xfrm>
        </p:spPr>
      </p:pic>
    </p:spTree>
    <p:extLst>
      <p:ext uri="{BB962C8B-B14F-4D97-AF65-F5344CB8AC3E}">
        <p14:creationId xmlns:p14="http://schemas.microsoft.com/office/powerpoint/2010/main" val="183657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1764254" y="2002316"/>
            <a:ext cx="9068697" cy="1507067"/>
          </a:xfrm>
        </p:spPr>
        <p:txBody>
          <a:bodyPr>
            <a:normAutofit fontScale="90000"/>
          </a:bodyPr>
          <a:lstStyle/>
          <a:p>
            <a:r>
              <a:rPr lang="hu-HU" sz="4400" dirty="0"/>
              <a:t>	</a:t>
            </a:r>
            <a:r>
              <a:rPr lang="hu-HU" sz="5300" dirty="0" smtClean="0"/>
              <a:t>mi inkább a következőket   					 javasoljuk:</a:t>
            </a:r>
            <a:endParaRPr lang="hu-HU" sz="5300" dirty="0"/>
          </a:p>
        </p:txBody>
      </p:sp>
    </p:spTree>
    <p:extLst>
      <p:ext uri="{BB962C8B-B14F-4D97-AF65-F5344CB8AC3E}">
        <p14:creationId xmlns:p14="http://schemas.microsoft.com/office/powerpoint/2010/main" val="2897802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216" y="-1"/>
            <a:ext cx="4984143" cy="6878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45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39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1635161" y="5408762"/>
            <a:ext cx="8864302" cy="1449237"/>
          </a:xfrm>
        </p:spPr>
        <p:txBody>
          <a:bodyPr>
            <a:noAutofit/>
          </a:bodyPr>
          <a:lstStyle/>
          <a:p>
            <a:r>
              <a:rPr lang="hu-HU" sz="4800" dirty="0" smtClean="0"/>
              <a:t>    De hallgassuk meg mit                 			mond a szakember:</a:t>
            </a:r>
            <a:endParaRPr lang="hu-HU" sz="4800" dirty="0"/>
          </a:p>
        </p:txBody>
      </p:sp>
      <p:pic>
        <p:nvPicPr>
          <p:cNvPr id="7" name="Tegyünk mindannyian az egészségünkért!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3130" y="0"/>
            <a:ext cx="11228363" cy="4761308"/>
          </a:xfrm>
        </p:spPr>
      </p:pic>
    </p:spTree>
    <p:extLst>
      <p:ext uri="{BB962C8B-B14F-4D97-AF65-F5344CB8AC3E}">
        <p14:creationId xmlns:p14="http://schemas.microsoft.com/office/powerpoint/2010/main" val="172198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6"/>
          <p:cNvSpPr>
            <a:spLocks noGrp="1"/>
          </p:cNvSpPr>
          <p:nvPr>
            <p:ph type="title"/>
          </p:nvPr>
        </p:nvSpPr>
        <p:spPr>
          <a:xfrm>
            <a:off x="684213" y="710004"/>
            <a:ext cx="10632832" cy="1506071"/>
          </a:xfrm>
        </p:spPr>
        <p:txBody>
          <a:bodyPr>
            <a:normAutofit/>
          </a:bodyPr>
          <a:lstStyle/>
          <a:p>
            <a:r>
              <a:rPr lang="hu-HU" sz="7000" dirty="0" smtClean="0"/>
              <a:t> Hol tájékozódjunk?</a:t>
            </a:r>
            <a:endParaRPr lang="hu-HU" sz="7000" dirty="0"/>
          </a:p>
        </p:txBody>
      </p:sp>
      <p:sp>
        <p:nvSpPr>
          <p:cNvPr id="8" name="Szöveg helye 7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hu-HU" sz="4000" dirty="0" smtClean="0">
                <a:hlinkClick r:id="rId2"/>
              </a:rPr>
              <a:t>https://koronavirus.gov.hu/</a:t>
            </a:r>
            <a:endParaRPr lang="hu-HU" sz="4000" dirty="0" smtClean="0"/>
          </a:p>
          <a:p>
            <a:endParaRPr lang="hu-HU" sz="4000" dirty="0"/>
          </a:p>
          <a:p>
            <a:r>
              <a:rPr lang="hu-HU" sz="2800" dirty="0">
                <a:hlinkClick r:id="rId3"/>
              </a:rPr>
              <a:t>https://</a:t>
            </a:r>
            <a:r>
              <a:rPr lang="hu-HU" sz="2800" dirty="0" smtClean="0">
                <a:hlinkClick r:id="rId3"/>
              </a:rPr>
              <a:t>www.facebook.com/koronavirus.gov.hu</a:t>
            </a:r>
            <a:endParaRPr lang="hu-HU" sz="2800" dirty="0" smtClean="0"/>
          </a:p>
          <a:p>
            <a:endParaRPr lang="hu-HU" sz="4400" dirty="0"/>
          </a:p>
        </p:txBody>
      </p:sp>
      <p:pic>
        <p:nvPicPr>
          <p:cNvPr id="4" name="Kép 3"/>
          <p:cNvPicPr/>
          <p:nvPr/>
        </p:nvPicPr>
        <p:blipFill>
          <a:blip r:embed="rId4"/>
          <a:stretch>
            <a:fillRect/>
          </a:stretch>
        </p:blipFill>
        <p:spPr>
          <a:xfrm>
            <a:off x="7949901" y="2100430"/>
            <a:ext cx="4077148" cy="2130015"/>
          </a:xfrm>
          <a:prstGeom prst="rect">
            <a:avLst/>
          </a:prstGeom>
        </p:spPr>
      </p:pic>
      <p:pic>
        <p:nvPicPr>
          <p:cNvPr id="5" name="Kép 4"/>
          <p:cNvPicPr/>
          <p:nvPr/>
        </p:nvPicPr>
        <p:blipFill>
          <a:blip r:embed="rId5"/>
          <a:stretch>
            <a:fillRect/>
          </a:stretch>
        </p:blipFill>
        <p:spPr>
          <a:xfrm>
            <a:off x="9144000" y="4613537"/>
            <a:ext cx="2883049" cy="162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6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684211" y="4487332"/>
            <a:ext cx="10697379" cy="1507067"/>
          </a:xfrm>
        </p:spPr>
        <p:txBody>
          <a:bodyPr>
            <a:normAutofit/>
          </a:bodyPr>
          <a:lstStyle/>
          <a:p>
            <a:r>
              <a:rPr lang="hu-HU" sz="4400" dirty="0" smtClean="0"/>
              <a:t>		  Köszönöm a figyelmeteket!</a:t>
            </a:r>
            <a:endParaRPr lang="hu-HU" sz="44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931" y="764931"/>
            <a:ext cx="2801414" cy="3614738"/>
          </a:xfrm>
        </p:spPr>
      </p:pic>
    </p:spTree>
    <p:extLst>
      <p:ext uri="{BB962C8B-B14F-4D97-AF65-F5344CB8AC3E}">
        <p14:creationId xmlns:p14="http://schemas.microsoft.com/office/powerpoint/2010/main" val="2054009928"/>
      </p:ext>
    </p:extLst>
  </p:cSld>
  <p:clrMapOvr>
    <a:masterClrMapping/>
  </p:clrMapOvr>
</p:sld>
</file>

<file path=ppt/theme/theme1.xml><?xml version="1.0" encoding="utf-8"?>
<a:theme xmlns:a="http://schemas.openxmlformats.org/drawingml/2006/main" name="Szelet">
  <a:themeElements>
    <a:clrScheme name="Szelet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zelet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elet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118</TotalTime>
  <Words>85</Words>
  <Application>Microsoft Office PowerPoint</Application>
  <PresentationFormat>Szélesvásznú</PresentationFormat>
  <Paragraphs>17</Paragraphs>
  <Slides>12</Slides>
  <Notes>0</Notes>
  <HiddenSlides>0</HiddenSlides>
  <MMClips>2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6" baseType="lpstr">
      <vt:lpstr>Century Gothic</vt:lpstr>
      <vt:lpstr>Wingdings</vt:lpstr>
      <vt:lpstr>Wingdings 3</vt:lpstr>
      <vt:lpstr>Szelet</vt:lpstr>
      <vt:lpstr>Iskolarendőrök a koronavírus feltartóztatásáért</vt:lpstr>
      <vt:lpstr>Mi is az az új a koronavírus?</vt:lpstr>
      <vt:lpstr>PowerPoint-bemutató</vt:lpstr>
      <vt:lpstr>PowerPoint-bemutató</vt:lpstr>
      <vt:lpstr>    Hogyan védekezzünk ellene?</vt:lpstr>
      <vt:lpstr>                              Lehet így is… </vt:lpstr>
      <vt:lpstr> mi inkább a következőket         javasoljuk:</vt:lpstr>
      <vt:lpstr>PowerPoint-bemutató</vt:lpstr>
      <vt:lpstr>PowerPoint-bemutató</vt:lpstr>
      <vt:lpstr>    De hallgassuk meg mit                    mond a szakember:</vt:lpstr>
      <vt:lpstr> Hol tájékozódjunk?</vt:lpstr>
      <vt:lpstr>    Köszönöm a figyelmeteket!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Iskolarendőrök a koronavírus feltartóztatásáért</dc:title>
  <dc:creator>Keskeny Tamás</dc:creator>
  <cp:lastModifiedBy>Osztoicsné Czéder Andrea</cp:lastModifiedBy>
  <cp:revision>22</cp:revision>
  <dcterms:created xsi:type="dcterms:W3CDTF">2020-03-10T13:52:56Z</dcterms:created>
  <dcterms:modified xsi:type="dcterms:W3CDTF">2020-03-11T14:47:04Z</dcterms:modified>
</cp:coreProperties>
</file>